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7" r:id="rId2"/>
    <p:sldId id="256" r:id="rId3"/>
    <p:sldId id="303" r:id="rId4"/>
    <p:sldId id="304" r:id="rId5"/>
    <p:sldId id="308" r:id="rId6"/>
    <p:sldId id="305" r:id="rId7"/>
    <p:sldId id="311" r:id="rId8"/>
    <p:sldId id="312" r:id="rId9"/>
    <p:sldId id="313" r:id="rId10"/>
    <p:sldId id="314" r:id="rId11"/>
    <p:sldId id="310" r:id="rId12"/>
    <p:sldId id="280" r:id="rId13"/>
    <p:sldId id="281" r:id="rId14"/>
    <p:sldId id="292" r:id="rId15"/>
    <p:sldId id="293" r:id="rId16"/>
    <p:sldId id="294" r:id="rId17"/>
    <p:sldId id="295" r:id="rId18"/>
    <p:sldId id="296" r:id="rId19"/>
    <p:sldId id="297" r:id="rId20"/>
    <p:sldId id="298" r:id="rId21"/>
    <p:sldId id="299" r:id="rId22"/>
    <p:sldId id="300" r:id="rId23"/>
    <p:sldId id="301" r:id="rId24"/>
    <p:sldId id="267" r:id="rId25"/>
    <p:sldId id="276" r:id="rId26"/>
    <p:sldId id="30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66FF"/>
    <a:srgbClr val="CC00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20" d="100"/>
          <a:sy n="120" d="100"/>
        </p:scale>
        <p:origin x="23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612CF1-1DE8-40C4-8FE0-FEC3F24FAE69}" type="datetimeFigureOut">
              <a:rPr lang="en-US" smtClean="0"/>
              <a:t>12/15/2022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0628CD-3DDB-4E4D-9BB4-422C5913465F}" type="slidenum">
              <a:rPr lang="en-US" smtClean="0"/>
              <a:t>‹#›</a:t>
            </a:fld>
            <a:endParaRPr lang="en-US"/>
          </a:p>
        </p:txBody>
      </p:sp>
    </p:spTree>
    <p:extLst>
      <p:ext uri="{BB962C8B-B14F-4D97-AF65-F5344CB8AC3E}">
        <p14:creationId xmlns:p14="http://schemas.microsoft.com/office/powerpoint/2010/main" val="18238144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2</a:t>
            </a:fld>
            <a:endParaRPr lang="en-US"/>
          </a:p>
        </p:txBody>
      </p:sp>
    </p:spTree>
    <p:extLst>
      <p:ext uri="{BB962C8B-B14F-4D97-AF65-F5344CB8AC3E}">
        <p14:creationId xmlns:p14="http://schemas.microsoft.com/office/powerpoint/2010/main" val="1058862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11</a:t>
            </a:fld>
            <a:endParaRPr lang="en-US"/>
          </a:p>
        </p:txBody>
      </p:sp>
    </p:spTree>
    <p:extLst>
      <p:ext uri="{BB962C8B-B14F-4D97-AF65-F5344CB8AC3E}">
        <p14:creationId xmlns:p14="http://schemas.microsoft.com/office/powerpoint/2010/main" val="4249285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12</a:t>
            </a:fld>
            <a:endParaRPr lang="en-US"/>
          </a:p>
        </p:txBody>
      </p:sp>
    </p:spTree>
    <p:extLst>
      <p:ext uri="{BB962C8B-B14F-4D97-AF65-F5344CB8AC3E}">
        <p14:creationId xmlns:p14="http://schemas.microsoft.com/office/powerpoint/2010/main" val="24255614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13</a:t>
            </a:fld>
            <a:endParaRPr lang="en-US"/>
          </a:p>
        </p:txBody>
      </p:sp>
    </p:spTree>
    <p:extLst>
      <p:ext uri="{BB962C8B-B14F-4D97-AF65-F5344CB8AC3E}">
        <p14:creationId xmlns:p14="http://schemas.microsoft.com/office/powerpoint/2010/main" val="3340424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14</a:t>
            </a:fld>
            <a:endParaRPr lang="en-US"/>
          </a:p>
        </p:txBody>
      </p:sp>
    </p:spTree>
    <p:extLst>
      <p:ext uri="{BB962C8B-B14F-4D97-AF65-F5344CB8AC3E}">
        <p14:creationId xmlns:p14="http://schemas.microsoft.com/office/powerpoint/2010/main" val="15478293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15</a:t>
            </a:fld>
            <a:endParaRPr lang="en-US"/>
          </a:p>
        </p:txBody>
      </p:sp>
    </p:spTree>
    <p:extLst>
      <p:ext uri="{BB962C8B-B14F-4D97-AF65-F5344CB8AC3E}">
        <p14:creationId xmlns:p14="http://schemas.microsoft.com/office/powerpoint/2010/main" val="2197890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16</a:t>
            </a:fld>
            <a:endParaRPr lang="en-US"/>
          </a:p>
        </p:txBody>
      </p:sp>
    </p:spTree>
    <p:extLst>
      <p:ext uri="{BB962C8B-B14F-4D97-AF65-F5344CB8AC3E}">
        <p14:creationId xmlns:p14="http://schemas.microsoft.com/office/powerpoint/2010/main" val="22040690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17</a:t>
            </a:fld>
            <a:endParaRPr lang="en-US"/>
          </a:p>
        </p:txBody>
      </p:sp>
    </p:spTree>
    <p:extLst>
      <p:ext uri="{BB962C8B-B14F-4D97-AF65-F5344CB8AC3E}">
        <p14:creationId xmlns:p14="http://schemas.microsoft.com/office/powerpoint/2010/main" val="12798393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18</a:t>
            </a:fld>
            <a:endParaRPr lang="en-US"/>
          </a:p>
        </p:txBody>
      </p:sp>
    </p:spTree>
    <p:extLst>
      <p:ext uri="{BB962C8B-B14F-4D97-AF65-F5344CB8AC3E}">
        <p14:creationId xmlns:p14="http://schemas.microsoft.com/office/powerpoint/2010/main" val="22010097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19</a:t>
            </a:fld>
            <a:endParaRPr lang="en-US"/>
          </a:p>
        </p:txBody>
      </p:sp>
    </p:spTree>
    <p:extLst>
      <p:ext uri="{BB962C8B-B14F-4D97-AF65-F5344CB8AC3E}">
        <p14:creationId xmlns:p14="http://schemas.microsoft.com/office/powerpoint/2010/main" val="14232833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20</a:t>
            </a:fld>
            <a:endParaRPr lang="en-US"/>
          </a:p>
        </p:txBody>
      </p:sp>
    </p:spTree>
    <p:extLst>
      <p:ext uri="{BB962C8B-B14F-4D97-AF65-F5344CB8AC3E}">
        <p14:creationId xmlns:p14="http://schemas.microsoft.com/office/powerpoint/2010/main" val="1538956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3</a:t>
            </a:fld>
            <a:endParaRPr lang="en-US"/>
          </a:p>
        </p:txBody>
      </p:sp>
    </p:spTree>
    <p:extLst>
      <p:ext uri="{BB962C8B-B14F-4D97-AF65-F5344CB8AC3E}">
        <p14:creationId xmlns:p14="http://schemas.microsoft.com/office/powerpoint/2010/main" val="2049463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21</a:t>
            </a:fld>
            <a:endParaRPr lang="en-US"/>
          </a:p>
        </p:txBody>
      </p:sp>
    </p:spTree>
    <p:extLst>
      <p:ext uri="{BB962C8B-B14F-4D97-AF65-F5344CB8AC3E}">
        <p14:creationId xmlns:p14="http://schemas.microsoft.com/office/powerpoint/2010/main" val="40210834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22</a:t>
            </a:fld>
            <a:endParaRPr lang="en-US"/>
          </a:p>
        </p:txBody>
      </p:sp>
    </p:spTree>
    <p:extLst>
      <p:ext uri="{BB962C8B-B14F-4D97-AF65-F5344CB8AC3E}">
        <p14:creationId xmlns:p14="http://schemas.microsoft.com/office/powerpoint/2010/main" val="17117995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23</a:t>
            </a:fld>
            <a:endParaRPr lang="en-US"/>
          </a:p>
        </p:txBody>
      </p:sp>
    </p:spTree>
    <p:extLst>
      <p:ext uri="{BB962C8B-B14F-4D97-AF65-F5344CB8AC3E}">
        <p14:creationId xmlns:p14="http://schemas.microsoft.com/office/powerpoint/2010/main" val="1082682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4</a:t>
            </a:fld>
            <a:endParaRPr lang="en-US"/>
          </a:p>
        </p:txBody>
      </p:sp>
    </p:spTree>
    <p:extLst>
      <p:ext uri="{BB962C8B-B14F-4D97-AF65-F5344CB8AC3E}">
        <p14:creationId xmlns:p14="http://schemas.microsoft.com/office/powerpoint/2010/main" val="3696202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5</a:t>
            </a:fld>
            <a:endParaRPr lang="en-US"/>
          </a:p>
        </p:txBody>
      </p:sp>
    </p:spTree>
    <p:extLst>
      <p:ext uri="{BB962C8B-B14F-4D97-AF65-F5344CB8AC3E}">
        <p14:creationId xmlns:p14="http://schemas.microsoft.com/office/powerpoint/2010/main" val="9302400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6</a:t>
            </a:fld>
            <a:endParaRPr lang="en-US"/>
          </a:p>
        </p:txBody>
      </p:sp>
    </p:spTree>
    <p:extLst>
      <p:ext uri="{BB962C8B-B14F-4D97-AF65-F5344CB8AC3E}">
        <p14:creationId xmlns:p14="http://schemas.microsoft.com/office/powerpoint/2010/main" val="1760462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7</a:t>
            </a:fld>
            <a:endParaRPr lang="en-US"/>
          </a:p>
        </p:txBody>
      </p:sp>
    </p:spTree>
    <p:extLst>
      <p:ext uri="{BB962C8B-B14F-4D97-AF65-F5344CB8AC3E}">
        <p14:creationId xmlns:p14="http://schemas.microsoft.com/office/powerpoint/2010/main" val="2797929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8</a:t>
            </a:fld>
            <a:endParaRPr lang="en-US"/>
          </a:p>
        </p:txBody>
      </p:sp>
    </p:spTree>
    <p:extLst>
      <p:ext uri="{BB962C8B-B14F-4D97-AF65-F5344CB8AC3E}">
        <p14:creationId xmlns:p14="http://schemas.microsoft.com/office/powerpoint/2010/main" val="28129327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9</a:t>
            </a:fld>
            <a:endParaRPr lang="en-US"/>
          </a:p>
        </p:txBody>
      </p:sp>
    </p:spTree>
    <p:extLst>
      <p:ext uri="{BB962C8B-B14F-4D97-AF65-F5344CB8AC3E}">
        <p14:creationId xmlns:p14="http://schemas.microsoft.com/office/powerpoint/2010/main" val="2309064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0628CD-3DDB-4E4D-9BB4-422C5913465F}" type="slidenum">
              <a:rPr lang="en-US" smtClean="0"/>
              <a:t>10</a:t>
            </a:fld>
            <a:endParaRPr lang="en-US"/>
          </a:p>
        </p:txBody>
      </p:sp>
    </p:spTree>
    <p:extLst>
      <p:ext uri="{BB962C8B-B14F-4D97-AF65-F5344CB8AC3E}">
        <p14:creationId xmlns:p14="http://schemas.microsoft.com/office/powerpoint/2010/main" val="2001439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9BC88C-90EA-4C63-90DE-E11D044B1420}" type="datetimeFigureOut">
              <a:rPr lang="en-US" smtClean="0"/>
              <a:t>12/15/2022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260470438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9BC88C-90EA-4C63-90DE-E11D044B1420}" type="datetimeFigureOut">
              <a:rPr lang="en-US" smtClean="0"/>
              <a:t>12/15/2022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348526863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9BC88C-90EA-4C63-90DE-E11D044B1420}" type="datetimeFigureOut">
              <a:rPr lang="en-US" smtClean="0"/>
              <a:t>12/15/2022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2983509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9BC88C-90EA-4C63-90DE-E11D044B1420}" type="datetimeFigureOut">
              <a:rPr lang="en-US" smtClean="0"/>
              <a:t>12/15/2022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312377026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F9BC88C-90EA-4C63-90DE-E11D044B1420}" type="datetimeFigureOut">
              <a:rPr lang="en-US" smtClean="0"/>
              <a:t>12/15/2022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254589865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9BC88C-90EA-4C63-90DE-E11D044B1420}" type="datetimeFigureOut">
              <a:rPr lang="en-US" smtClean="0"/>
              <a:t>12/15/2022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330259155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9BC88C-90EA-4C63-90DE-E11D044B1420}" type="datetimeFigureOut">
              <a:rPr lang="en-US" smtClean="0"/>
              <a:t>12/15/2022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112211042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9BC88C-90EA-4C63-90DE-E11D044B1420}" type="datetimeFigureOut">
              <a:rPr lang="en-US" smtClean="0"/>
              <a:t>12/15/2022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107411822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9BC88C-90EA-4C63-90DE-E11D044B1420}" type="datetimeFigureOut">
              <a:rPr lang="en-US" smtClean="0"/>
              <a:t>12/15/2022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328111469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F9BC88C-90EA-4C63-90DE-E11D044B1420}" type="datetimeFigureOut">
              <a:rPr lang="en-US" smtClean="0"/>
              <a:t>12/15/2022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231100910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F9BC88C-90EA-4C63-90DE-E11D044B1420}" type="datetimeFigureOut">
              <a:rPr lang="en-US" smtClean="0"/>
              <a:t>12/15/2022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8A0B84-A4A3-4F42-B2A4-886645181CAA}" type="slidenum">
              <a:rPr lang="en-US" smtClean="0"/>
              <a:t>‹#›</a:t>
            </a:fld>
            <a:endParaRPr lang="en-US"/>
          </a:p>
        </p:txBody>
      </p:sp>
    </p:spTree>
    <p:extLst>
      <p:ext uri="{BB962C8B-B14F-4D97-AF65-F5344CB8AC3E}">
        <p14:creationId xmlns:p14="http://schemas.microsoft.com/office/powerpoint/2010/main" val="295396140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9BC88C-90EA-4C63-90DE-E11D044B1420}" type="datetimeFigureOut">
              <a:rPr lang="en-US" smtClean="0"/>
              <a:t>12/15/2022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8A0B84-A4A3-4F42-B2A4-886645181CAA}" type="slidenum">
              <a:rPr lang="en-US" smtClean="0"/>
              <a:t>‹#›</a:t>
            </a:fld>
            <a:endParaRPr lang="en-US"/>
          </a:p>
        </p:txBody>
      </p:sp>
    </p:spTree>
    <p:extLst>
      <p:ext uri="{BB962C8B-B14F-4D97-AF65-F5344CB8AC3E}">
        <p14:creationId xmlns:p14="http://schemas.microsoft.com/office/powerpoint/2010/main" val="2746394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8" Type="http://schemas.openxmlformats.org/officeDocument/2006/relationships/image" Target="../media/image34.png"/><Relationship Id="rId13" Type="http://schemas.openxmlformats.org/officeDocument/2006/relationships/image" Target="../media/image39.png"/><Relationship Id="rId3" Type="http://schemas.openxmlformats.org/officeDocument/2006/relationships/image" Target="../media/image29.png"/><Relationship Id="rId7" Type="http://schemas.openxmlformats.org/officeDocument/2006/relationships/image" Target="../media/image33.png"/><Relationship Id="rId12" Type="http://schemas.openxmlformats.org/officeDocument/2006/relationships/image" Target="../media/image38.png"/><Relationship Id="rId17" Type="http://schemas.openxmlformats.org/officeDocument/2006/relationships/image" Target="../media/image43.png"/><Relationship Id="rId2" Type="http://schemas.openxmlformats.org/officeDocument/2006/relationships/image" Target="../media/image28.png"/><Relationship Id="rId16" Type="http://schemas.openxmlformats.org/officeDocument/2006/relationships/image" Target="../media/image42.png"/><Relationship Id="rId1" Type="http://schemas.openxmlformats.org/officeDocument/2006/relationships/slideLayout" Target="../slideLayouts/slideLayout1.xml"/><Relationship Id="rId6" Type="http://schemas.openxmlformats.org/officeDocument/2006/relationships/image" Target="../media/image32.png"/><Relationship Id="rId11" Type="http://schemas.openxmlformats.org/officeDocument/2006/relationships/image" Target="../media/image37.png"/><Relationship Id="rId5" Type="http://schemas.openxmlformats.org/officeDocument/2006/relationships/image" Target="../media/image31.png"/><Relationship Id="rId15" Type="http://schemas.openxmlformats.org/officeDocument/2006/relationships/image" Target="../media/image41.png"/><Relationship Id="rId10" Type="http://schemas.openxmlformats.org/officeDocument/2006/relationships/image" Target="../media/image36.png"/><Relationship Id="rId4" Type="http://schemas.openxmlformats.org/officeDocument/2006/relationships/image" Target="../media/image30.png"/><Relationship Id="rId9" Type="http://schemas.openxmlformats.org/officeDocument/2006/relationships/image" Target="../media/image35.png"/><Relationship Id="rId14" Type="http://schemas.openxmlformats.org/officeDocument/2006/relationships/image" Target="../media/image4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ismillah calligraphy Template | PosterMyW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1" cy="6864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321987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602222" y="485007"/>
            <a:ext cx="8921293" cy="5952792"/>
          </a:xfrm>
          <a:prstGeom prst="rect">
            <a:avLst/>
          </a:prstGeom>
        </p:spPr>
      </p:pic>
    </p:spTree>
    <p:extLst>
      <p:ext uri="{BB962C8B-B14F-4D97-AF65-F5344CB8AC3E}">
        <p14:creationId xmlns:p14="http://schemas.microsoft.com/office/powerpoint/2010/main" val="293498516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46490" y="299569"/>
            <a:ext cx="11791784" cy="6032807"/>
          </a:xfrm>
          <a:prstGeom prst="rect">
            <a:avLst/>
          </a:prstGeom>
        </p:spPr>
      </p:pic>
    </p:spTree>
    <p:extLst>
      <p:ext uri="{BB962C8B-B14F-4D97-AF65-F5344CB8AC3E}">
        <p14:creationId xmlns:p14="http://schemas.microsoft.com/office/powerpoint/2010/main" val="15001810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28052" y="1325563"/>
            <a:ext cx="3935896" cy="37785"/>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smtClean="0">
                <a:latin typeface="Arial Rounded MT Bold" panose="020F0704030504030204" pitchFamily="34" charset="0"/>
              </a:rPr>
              <a:t>Web Robot </a:t>
            </a:r>
            <a:r>
              <a:rPr lang="en-US" sz="3600" dirty="0" smtClean="0">
                <a:solidFill>
                  <a:srgbClr val="CC66FF"/>
                </a:solidFill>
                <a:latin typeface="Arial Rounded MT Bold" panose="020F0704030504030204" pitchFamily="34" charset="0"/>
              </a:rPr>
              <a:t>Doctor</a:t>
            </a:r>
            <a:endParaRPr lang="en-US" sz="3600" dirty="0">
              <a:solidFill>
                <a:srgbClr val="CC66FF"/>
              </a:solidFill>
              <a:latin typeface="Arial Rounded MT Bold" panose="020F0704030504030204" pitchFamily="34" charset="0"/>
            </a:endParaRPr>
          </a:p>
        </p:txBody>
      </p:sp>
      <p:grpSp>
        <p:nvGrpSpPr>
          <p:cNvPr id="4" name="Group 3"/>
          <p:cNvGrpSpPr/>
          <p:nvPr/>
        </p:nvGrpSpPr>
        <p:grpSpPr>
          <a:xfrm>
            <a:off x="864708" y="1474666"/>
            <a:ext cx="10462584" cy="5025225"/>
            <a:chOff x="44283" y="1432263"/>
            <a:chExt cx="12103434" cy="5254784"/>
          </a:xfrm>
        </p:grpSpPr>
        <p:pic>
          <p:nvPicPr>
            <p:cNvPr id="5" name="Picture 4"/>
            <p:cNvPicPr>
              <a:picLocks noChangeAspect="1"/>
            </p:cNvPicPr>
            <p:nvPr/>
          </p:nvPicPr>
          <p:blipFill>
            <a:blip r:embed="rId3"/>
            <a:stretch>
              <a:fillRect/>
            </a:stretch>
          </p:blipFill>
          <p:spPr>
            <a:xfrm>
              <a:off x="44283" y="1432263"/>
              <a:ext cx="12103434" cy="5254784"/>
            </a:xfrm>
            <a:prstGeom prst="rect">
              <a:avLst/>
            </a:prstGeom>
            <a:ln>
              <a:noFill/>
            </a:ln>
            <a:effectLst>
              <a:outerShdw blurRad="292100" dist="139700" dir="2700000" algn="tl" rotWithShape="0">
                <a:srgbClr val="333333">
                  <a:alpha val="65000"/>
                </a:srgbClr>
              </a:outerShdw>
            </a:effectLst>
          </p:spPr>
        </p:pic>
        <p:sp>
          <p:nvSpPr>
            <p:cNvPr id="3" name="Left Arrow 2"/>
            <p:cNvSpPr/>
            <p:nvPr/>
          </p:nvSpPr>
          <p:spPr>
            <a:xfrm rot="2821671">
              <a:off x="1902198" y="6119940"/>
              <a:ext cx="444133" cy="26239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726772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Introduction</a:t>
            </a:r>
            <a:endParaRPr lang="en-US" sz="3600" dirty="0">
              <a:solidFill>
                <a:srgbClr val="CC66FF"/>
              </a:solidFill>
              <a:latin typeface="Arial Rounded MT Bold" panose="020F0704030504030204" pitchFamily="34" charset="0"/>
            </a:endParaRPr>
          </a:p>
        </p:txBody>
      </p:sp>
      <p:pic>
        <p:nvPicPr>
          <p:cNvPr id="8" name="Picture 7"/>
          <p:cNvPicPr>
            <a:picLocks noChangeAspect="1"/>
          </p:cNvPicPr>
          <p:nvPr/>
        </p:nvPicPr>
        <p:blipFill>
          <a:blip r:embed="rId3"/>
          <a:stretch>
            <a:fillRect/>
          </a:stretch>
        </p:blipFill>
        <p:spPr>
          <a:xfrm>
            <a:off x="2346960" y="1397125"/>
            <a:ext cx="7498080" cy="5149390"/>
          </a:xfrm>
          <a:prstGeom prst="rect">
            <a:avLst/>
          </a:prstGeom>
        </p:spPr>
      </p:pic>
      <p:sp>
        <p:nvSpPr>
          <p:cNvPr id="5" name="Rectangle 4"/>
          <p:cNvSpPr/>
          <p:nvPr/>
        </p:nvSpPr>
        <p:spPr>
          <a:xfrm>
            <a:off x="1335819" y="1287778"/>
            <a:ext cx="2886324"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0850978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739471"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Info</a:t>
            </a:r>
            <a:endParaRPr lang="en-US" sz="3600" dirty="0">
              <a:solidFill>
                <a:srgbClr val="CC66FF"/>
              </a:solidFill>
              <a:latin typeface="Arial Rounded MT Bold" panose="020F0704030504030204" pitchFamily="34" charset="0"/>
            </a:endParaRPr>
          </a:p>
        </p:txBody>
      </p:sp>
      <p:pic>
        <p:nvPicPr>
          <p:cNvPr id="6" name="Picture 5"/>
          <p:cNvPicPr>
            <a:picLocks noChangeAspect="1"/>
          </p:cNvPicPr>
          <p:nvPr/>
        </p:nvPicPr>
        <p:blipFill>
          <a:blip r:embed="rId3"/>
          <a:stretch>
            <a:fillRect/>
          </a:stretch>
        </p:blipFill>
        <p:spPr>
          <a:xfrm>
            <a:off x="2346960" y="1392856"/>
            <a:ext cx="7498080" cy="5093036"/>
          </a:xfrm>
          <a:prstGeom prst="rect">
            <a:avLst/>
          </a:prstGeom>
        </p:spPr>
      </p:pic>
    </p:spTree>
    <p:extLst>
      <p:ext uri="{BB962C8B-B14F-4D97-AF65-F5344CB8AC3E}">
        <p14:creationId xmlns:p14="http://schemas.microsoft.com/office/powerpoint/2010/main" val="21170324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2282024"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Symptoms</a:t>
            </a:r>
            <a:endParaRPr lang="en-US" sz="3600" dirty="0">
              <a:solidFill>
                <a:srgbClr val="CC66FF"/>
              </a:solidFill>
              <a:latin typeface="Arial Rounded MT Bold" panose="020F0704030504030204" pitchFamily="34" charset="0"/>
            </a:endParaRPr>
          </a:p>
        </p:txBody>
      </p:sp>
      <p:pic>
        <p:nvPicPr>
          <p:cNvPr id="4" name="Picture 3"/>
          <p:cNvPicPr>
            <a:picLocks noChangeAspect="1"/>
          </p:cNvPicPr>
          <p:nvPr/>
        </p:nvPicPr>
        <p:blipFill>
          <a:blip r:embed="rId3"/>
          <a:stretch>
            <a:fillRect/>
          </a:stretch>
        </p:blipFill>
        <p:spPr>
          <a:xfrm>
            <a:off x="2346960" y="1416995"/>
            <a:ext cx="7498080" cy="5123244"/>
          </a:xfrm>
          <a:prstGeom prst="rect">
            <a:avLst/>
          </a:prstGeom>
        </p:spPr>
      </p:pic>
      <p:pic>
        <p:nvPicPr>
          <p:cNvPr id="5" name="Picture 4"/>
          <p:cNvPicPr>
            <a:picLocks noChangeAspect="1"/>
          </p:cNvPicPr>
          <p:nvPr/>
        </p:nvPicPr>
        <p:blipFill>
          <a:blip r:embed="rId4"/>
          <a:stretch>
            <a:fillRect/>
          </a:stretch>
        </p:blipFill>
        <p:spPr>
          <a:xfrm>
            <a:off x="2346960" y="1399207"/>
            <a:ext cx="7498080" cy="5141032"/>
          </a:xfrm>
          <a:prstGeom prst="rect">
            <a:avLst/>
          </a:prstGeom>
        </p:spPr>
      </p:pic>
    </p:spTree>
    <p:extLst>
      <p:ext uri="{BB962C8B-B14F-4D97-AF65-F5344CB8AC3E}">
        <p14:creationId xmlns:p14="http://schemas.microsoft.com/office/powerpoint/2010/main" val="14576934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22" presetClass="entr" presetSubtype="4"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2297927"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Symptoms</a:t>
            </a:r>
            <a:endParaRPr lang="en-US" sz="3600" dirty="0">
              <a:solidFill>
                <a:srgbClr val="CC66FF"/>
              </a:solidFill>
              <a:latin typeface="Arial Rounded MT Bold" panose="020F0704030504030204" pitchFamily="34" charset="0"/>
            </a:endParaRPr>
          </a:p>
        </p:txBody>
      </p:sp>
      <p:pic>
        <p:nvPicPr>
          <p:cNvPr id="4" name="Picture 3"/>
          <p:cNvPicPr>
            <a:picLocks noChangeAspect="1"/>
          </p:cNvPicPr>
          <p:nvPr/>
        </p:nvPicPr>
        <p:blipFill>
          <a:blip r:embed="rId3"/>
          <a:stretch>
            <a:fillRect/>
          </a:stretch>
        </p:blipFill>
        <p:spPr>
          <a:xfrm>
            <a:off x="2346960" y="1553705"/>
            <a:ext cx="7498080" cy="5125606"/>
          </a:xfrm>
          <a:prstGeom prst="rect">
            <a:avLst/>
          </a:prstGeom>
        </p:spPr>
      </p:pic>
      <p:pic>
        <p:nvPicPr>
          <p:cNvPr id="5" name="Picture 4"/>
          <p:cNvPicPr>
            <a:picLocks noChangeAspect="1"/>
          </p:cNvPicPr>
          <p:nvPr/>
        </p:nvPicPr>
        <p:blipFill>
          <a:blip r:embed="rId4"/>
          <a:stretch>
            <a:fillRect/>
          </a:stretch>
        </p:blipFill>
        <p:spPr>
          <a:xfrm>
            <a:off x="2346960" y="1553705"/>
            <a:ext cx="7498080" cy="5111518"/>
          </a:xfrm>
          <a:prstGeom prst="rect">
            <a:avLst/>
          </a:prstGeom>
        </p:spPr>
      </p:pic>
    </p:spTree>
    <p:extLst>
      <p:ext uri="{BB962C8B-B14F-4D97-AF65-F5344CB8AC3E}">
        <p14:creationId xmlns:p14="http://schemas.microsoft.com/office/powerpoint/2010/main" val="391879163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1868557"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Duration</a:t>
            </a:r>
            <a:endParaRPr lang="en-US" sz="3600" dirty="0">
              <a:solidFill>
                <a:srgbClr val="CC66FF"/>
              </a:solidFill>
              <a:latin typeface="Arial Rounded MT Bold" panose="020F0704030504030204" pitchFamily="34" charset="0"/>
            </a:endParaRPr>
          </a:p>
        </p:txBody>
      </p:sp>
      <p:pic>
        <p:nvPicPr>
          <p:cNvPr id="4" name="Picture 3"/>
          <p:cNvPicPr>
            <a:picLocks noChangeAspect="1"/>
          </p:cNvPicPr>
          <p:nvPr/>
        </p:nvPicPr>
        <p:blipFill>
          <a:blip r:embed="rId3"/>
          <a:stretch>
            <a:fillRect/>
          </a:stretch>
        </p:blipFill>
        <p:spPr>
          <a:xfrm>
            <a:off x="2346960" y="1478957"/>
            <a:ext cx="7498080" cy="5158254"/>
          </a:xfrm>
          <a:prstGeom prst="rect">
            <a:avLst/>
          </a:prstGeom>
        </p:spPr>
      </p:pic>
      <p:pic>
        <p:nvPicPr>
          <p:cNvPr id="5" name="Picture 4"/>
          <p:cNvPicPr>
            <a:picLocks noChangeAspect="1"/>
          </p:cNvPicPr>
          <p:nvPr/>
        </p:nvPicPr>
        <p:blipFill>
          <a:blip r:embed="rId4"/>
          <a:stretch>
            <a:fillRect/>
          </a:stretch>
        </p:blipFill>
        <p:spPr>
          <a:xfrm>
            <a:off x="2346960" y="1518732"/>
            <a:ext cx="7498080" cy="5116753"/>
          </a:xfrm>
          <a:prstGeom prst="rect">
            <a:avLst/>
          </a:prstGeom>
        </p:spPr>
      </p:pic>
    </p:spTree>
    <p:extLst>
      <p:ext uri="{BB962C8B-B14F-4D97-AF65-F5344CB8AC3E}">
        <p14:creationId xmlns:p14="http://schemas.microsoft.com/office/powerpoint/2010/main" val="183608331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2520564"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Description</a:t>
            </a:r>
            <a:endParaRPr lang="en-US" sz="3600" dirty="0">
              <a:solidFill>
                <a:srgbClr val="CC66FF"/>
              </a:solidFill>
              <a:latin typeface="Arial Rounded MT Bold" panose="020F0704030504030204" pitchFamily="34" charset="0"/>
            </a:endParaRPr>
          </a:p>
        </p:txBody>
      </p:sp>
      <p:pic>
        <p:nvPicPr>
          <p:cNvPr id="4" name="Picture 3"/>
          <p:cNvPicPr>
            <a:picLocks noChangeAspect="1"/>
          </p:cNvPicPr>
          <p:nvPr/>
        </p:nvPicPr>
        <p:blipFill>
          <a:blip r:embed="rId3"/>
          <a:stretch>
            <a:fillRect/>
          </a:stretch>
        </p:blipFill>
        <p:spPr>
          <a:xfrm>
            <a:off x="2346960" y="1410204"/>
            <a:ext cx="7498080" cy="5084193"/>
          </a:xfrm>
          <a:prstGeom prst="rect">
            <a:avLst/>
          </a:prstGeom>
        </p:spPr>
      </p:pic>
    </p:spTree>
    <p:extLst>
      <p:ext uri="{BB962C8B-B14F-4D97-AF65-F5344CB8AC3E}">
        <p14:creationId xmlns:p14="http://schemas.microsoft.com/office/powerpoint/2010/main" val="166537719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8" y="1287778"/>
            <a:ext cx="4516341"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Requesting to server</a:t>
            </a:r>
            <a:endParaRPr lang="en-US" sz="3600" dirty="0">
              <a:solidFill>
                <a:srgbClr val="CC66FF"/>
              </a:solidFill>
              <a:latin typeface="Arial Rounded MT Bold" panose="020F0704030504030204" pitchFamily="34" charset="0"/>
            </a:endParaRPr>
          </a:p>
        </p:txBody>
      </p:sp>
      <p:pic>
        <p:nvPicPr>
          <p:cNvPr id="3" name="Picture 2"/>
          <p:cNvPicPr>
            <a:picLocks noChangeAspect="1"/>
          </p:cNvPicPr>
          <p:nvPr/>
        </p:nvPicPr>
        <p:blipFill>
          <a:blip r:embed="rId3"/>
          <a:stretch>
            <a:fillRect/>
          </a:stretch>
        </p:blipFill>
        <p:spPr>
          <a:xfrm>
            <a:off x="2346960" y="1441036"/>
            <a:ext cx="7251434" cy="5275353"/>
          </a:xfrm>
          <a:prstGeom prst="rect">
            <a:avLst/>
          </a:prstGeom>
        </p:spPr>
      </p:pic>
      <p:pic>
        <p:nvPicPr>
          <p:cNvPr id="5" name="Picture 4"/>
          <p:cNvPicPr>
            <a:picLocks noChangeAspect="1"/>
          </p:cNvPicPr>
          <p:nvPr/>
        </p:nvPicPr>
        <p:blipFill>
          <a:blip r:embed="rId4"/>
          <a:stretch>
            <a:fillRect/>
          </a:stretch>
        </p:blipFill>
        <p:spPr>
          <a:xfrm>
            <a:off x="2346960" y="1441036"/>
            <a:ext cx="7128813" cy="5294254"/>
          </a:xfrm>
          <a:prstGeom prst="rect">
            <a:avLst/>
          </a:prstGeom>
        </p:spPr>
      </p:pic>
    </p:spTree>
    <p:extLst>
      <p:ext uri="{BB962C8B-B14F-4D97-AF65-F5344CB8AC3E}">
        <p14:creationId xmlns:p14="http://schemas.microsoft.com/office/powerpoint/2010/main" val="154581229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3"/>
                                        </p:tgtEl>
                                        <p:attrNameLst>
                                          <p:attrName>ppt_w</p:attrName>
                                        </p:attrNameLst>
                                      </p:cBhvr>
                                      <p:tavLst>
                                        <p:tav tm="0">
                                          <p:val>
                                            <p:strVal val="ppt_w"/>
                                          </p:val>
                                        </p:tav>
                                        <p:tav tm="100000">
                                          <p:val>
                                            <p:fltVal val="0"/>
                                          </p:val>
                                        </p:tav>
                                      </p:tavLst>
                                    </p:anim>
                                    <p:anim calcmode="lin" valueType="num">
                                      <p:cBhvr>
                                        <p:cTn id="7" dur="500"/>
                                        <p:tgtEl>
                                          <p:spTgt spid="3"/>
                                        </p:tgtEl>
                                        <p:attrNameLst>
                                          <p:attrName>ppt_h</p:attrName>
                                        </p:attrNameLst>
                                      </p:cBhvr>
                                      <p:tavLst>
                                        <p:tav tm="0">
                                          <p:val>
                                            <p:strVal val="ppt_h"/>
                                          </p:val>
                                        </p:tav>
                                        <p:tav tm="100000">
                                          <p:val>
                                            <p:fltVal val="0"/>
                                          </p:val>
                                        </p:tav>
                                      </p:tavLst>
                                    </p:anim>
                                    <p:animEffect transition="out" filter="fade">
                                      <p:cBhvr>
                                        <p:cTn id="8" dur="500"/>
                                        <p:tgtEl>
                                          <p:spTgt spid="3"/>
                                        </p:tgtEl>
                                      </p:cBhvr>
                                    </p:animEffect>
                                    <p:set>
                                      <p:cBhvr>
                                        <p:cTn id="9" dur="1" fill="hold">
                                          <p:stCondLst>
                                            <p:cond delay="499"/>
                                          </p:stCondLst>
                                        </p:cTn>
                                        <p:tgtEl>
                                          <p:spTgt spid="3"/>
                                        </p:tgtEl>
                                        <p:attrNameLst>
                                          <p:attrName>style.visibility</p:attrName>
                                        </p:attrNameLst>
                                      </p:cBhvr>
                                      <p:to>
                                        <p:strVal val="hidden"/>
                                      </p:to>
                                    </p:se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1146122" y="1825625"/>
            <a:ext cx="6333977"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algn="l"/>
            <a:endParaRPr lang="en-US" dirty="0" smtClean="0">
              <a:solidFill>
                <a:schemeClr val="bg1"/>
              </a:solidFill>
            </a:endParaRPr>
          </a:p>
          <a:p>
            <a:pPr lvl="1" algn="l"/>
            <a:endParaRPr lang="en-US" dirty="0">
              <a:solidFill>
                <a:schemeClr val="bg1"/>
              </a:solidFill>
            </a:endParaRPr>
          </a:p>
          <a:p>
            <a:pPr lvl="1" algn="l"/>
            <a:r>
              <a:rPr lang="en-US" sz="2800" dirty="0" smtClean="0">
                <a:solidFill>
                  <a:srgbClr val="CC00FF"/>
                </a:solidFill>
                <a:effectLst>
                  <a:outerShdw blurRad="38100" dist="38100" dir="2700000" algn="tl">
                    <a:srgbClr val="000000">
                      <a:alpha val="43137"/>
                    </a:srgbClr>
                  </a:outerShdw>
                </a:effectLst>
              </a:rPr>
              <a:t>Presented by:</a:t>
            </a:r>
          </a:p>
          <a:p>
            <a:r>
              <a:rPr lang="en-US" sz="2800" dirty="0">
                <a:solidFill>
                  <a:schemeClr val="bg1"/>
                </a:solidFill>
              </a:rPr>
              <a:t>	</a:t>
            </a:r>
            <a:r>
              <a:rPr lang="en-US" sz="2800" dirty="0" smtClean="0">
                <a:solidFill>
                  <a:schemeClr val="bg1"/>
                </a:solidFill>
              </a:rPr>
              <a:t>		</a:t>
            </a:r>
            <a:r>
              <a:rPr lang="en-US" sz="3600" dirty="0" smtClean="0">
                <a:latin typeface="Arial Rounded MT Bold" panose="020F0704030504030204" pitchFamily="34" charset="0"/>
              </a:rPr>
              <a:t>Ammar </a:t>
            </a:r>
            <a:r>
              <a:rPr lang="en-US" sz="3600" dirty="0">
                <a:latin typeface="Arial Rounded MT Bold" panose="020F0704030504030204" pitchFamily="34" charset="0"/>
              </a:rPr>
              <a:t>Shafiq</a:t>
            </a:r>
          </a:p>
          <a:p>
            <a:r>
              <a:rPr lang="en-US" sz="3600" dirty="0" smtClean="0">
                <a:solidFill>
                  <a:schemeClr val="bg1"/>
                </a:solidFill>
                <a:latin typeface="Arial Rounded MT Bold" panose="020F0704030504030204" pitchFamily="34" charset="0"/>
              </a:rPr>
              <a:t>	</a:t>
            </a:r>
            <a:r>
              <a:rPr lang="en-US" sz="3600" dirty="0">
                <a:solidFill>
                  <a:schemeClr val="bg1"/>
                </a:solidFill>
                <a:latin typeface="Arial Rounded MT Bold" panose="020F0704030504030204" pitchFamily="34" charset="0"/>
              </a:rPr>
              <a:t> </a:t>
            </a:r>
            <a:r>
              <a:rPr lang="en-US" sz="3600" dirty="0" smtClean="0">
                <a:solidFill>
                  <a:schemeClr val="bg1"/>
                </a:solidFill>
                <a:latin typeface="Arial Rounded MT Bold" panose="020F0704030504030204" pitchFamily="34" charset="0"/>
              </a:rPr>
              <a:t>  </a:t>
            </a:r>
            <a:r>
              <a:rPr lang="en-US" sz="2800" dirty="0" smtClean="0">
                <a:latin typeface="Arial Rounded MT Bold" panose="020F0704030504030204" pitchFamily="34" charset="0"/>
              </a:rPr>
              <a:t>20-CS-34</a:t>
            </a:r>
          </a:p>
          <a:p>
            <a:r>
              <a:rPr lang="en-US" sz="3600" dirty="0">
                <a:latin typeface="Arial Rounded MT Bold" panose="020F0704030504030204" pitchFamily="34" charset="0"/>
              </a:rPr>
              <a:t>		</a:t>
            </a:r>
            <a:r>
              <a:rPr lang="en-US" sz="3600" dirty="0" smtClean="0">
                <a:latin typeface="Arial Rounded MT Bold" panose="020F0704030504030204" pitchFamily="34" charset="0"/>
              </a:rPr>
              <a:t>Ali Burhan</a:t>
            </a:r>
            <a:endParaRPr lang="en-US" sz="3600" dirty="0">
              <a:latin typeface="Arial Rounded MT Bold" panose="020F0704030504030204" pitchFamily="34" charset="0"/>
            </a:endParaRPr>
          </a:p>
          <a:p>
            <a:r>
              <a:rPr lang="en-US" sz="3600" dirty="0" smtClean="0">
                <a:solidFill>
                  <a:schemeClr val="bg1"/>
                </a:solidFill>
                <a:latin typeface="Arial Rounded MT Bold" panose="020F0704030504030204" pitchFamily="34" charset="0"/>
              </a:rPr>
              <a:t>	</a:t>
            </a:r>
            <a:r>
              <a:rPr lang="en-US" sz="3600" dirty="0">
                <a:solidFill>
                  <a:schemeClr val="bg1"/>
                </a:solidFill>
                <a:latin typeface="Arial Rounded MT Bold" panose="020F0704030504030204" pitchFamily="34" charset="0"/>
              </a:rPr>
              <a:t> </a:t>
            </a:r>
            <a:r>
              <a:rPr lang="en-US" sz="3600" dirty="0" smtClean="0">
                <a:solidFill>
                  <a:schemeClr val="bg1"/>
                </a:solidFill>
                <a:latin typeface="Arial Rounded MT Bold" panose="020F0704030504030204" pitchFamily="34" charset="0"/>
              </a:rPr>
              <a:t>  </a:t>
            </a:r>
            <a:r>
              <a:rPr lang="en-US" sz="2800" dirty="0" smtClean="0">
                <a:latin typeface="Arial Rounded MT Bold" panose="020F0704030504030204" pitchFamily="34" charset="0"/>
              </a:rPr>
              <a:t>20-CS-34</a:t>
            </a:r>
            <a:endParaRPr lang="en-US" sz="2800" dirty="0">
              <a:latin typeface="Arial Rounded MT Bold" panose="020F0704030504030204" pitchFamily="34" charset="0"/>
            </a:endParaRPr>
          </a:p>
          <a:p>
            <a:endParaRPr lang="en-US" sz="3600" dirty="0">
              <a:latin typeface="Arial Rounded MT Bold" panose="020F0704030504030204" pitchFamily="34" charset="0"/>
            </a:endParaRPr>
          </a:p>
          <a:p>
            <a:pPr lvl="1" algn="l"/>
            <a:endParaRPr lang="en-US" sz="2800" dirty="0">
              <a:solidFill>
                <a:schemeClr val="bg1"/>
              </a:solidFill>
            </a:endParaRPr>
          </a:p>
        </p:txBody>
      </p:sp>
      <p:grpSp>
        <p:nvGrpSpPr>
          <p:cNvPr id="3" name="Group 2"/>
          <p:cNvGrpSpPr/>
          <p:nvPr/>
        </p:nvGrpSpPr>
        <p:grpSpPr>
          <a:xfrm>
            <a:off x="1196480" y="500062"/>
            <a:ext cx="9799040" cy="1325563"/>
            <a:chOff x="1196480" y="500062"/>
            <a:chExt cx="9799040" cy="1325563"/>
          </a:xfrm>
        </p:grpSpPr>
        <p:sp>
          <p:nvSpPr>
            <p:cNvPr id="12" name="Title 1"/>
            <p:cNvSpPr txBox="1">
              <a:spLocks/>
            </p:cNvSpPr>
            <p:nvPr/>
          </p:nvSpPr>
          <p:spPr>
            <a:xfrm>
              <a:off x="1196480" y="500062"/>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smtClean="0">
                  <a:latin typeface="Arial Rounded MT Bold" panose="020F0704030504030204" pitchFamily="34" charset="0"/>
                </a:rPr>
                <a:t>Web Robot </a:t>
              </a:r>
              <a:r>
                <a:rPr lang="en-US" sz="3600" dirty="0" smtClean="0">
                  <a:solidFill>
                    <a:srgbClr val="CC66FF"/>
                  </a:solidFill>
                  <a:latin typeface="Arial Rounded MT Bold" panose="020F0704030504030204" pitchFamily="34" charset="0"/>
                </a:rPr>
                <a:t>Doctor</a:t>
              </a:r>
              <a:endParaRPr lang="en-US" sz="3600" dirty="0">
                <a:solidFill>
                  <a:srgbClr val="CC66FF"/>
                </a:solidFill>
                <a:latin typeface="Arial Rounded MT Bold" panose="020F0704030504030204" pitchFamily="34" charset="0"/>
              </a:endParaRPr>
            </a:p>
          </p:txBody>
        </p:sp>
        <p:sp>
          <p:nvSpPr>
            <p:cNvPr id="2" name="Rectangle 1"/>
            <p:cNvSpPr/>
            <p:nvPr/>
          </p:nvSpPr>
          <p:spPr>
            <a:xfrm>
              <a:off x="4102873" y="1787840"/>
              <a:ext cx="3935896" cy="37785"/>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3969484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346959" y="1430154"/>
            <a:ext cx="7498080" cy="5152164"/>
          </a:xfrm>
          <a:prstGeom prst="rect">
            <a:avLst/>
          </a:prstGeom>
        </p:spPr>
      </p:pic>
      <p:sp>
        <p:nvSpPr>
          <p:cNvPr id="2" name="Rectangle 1"/>
          <p:cNvSpPr/>
          <p:nvPr/>
        </p:nvSpPr>
        <p:spPr>
          <a:xfrm>
            <a:off x="1335819" y="1287778"/>
            <a:ext cx="1661823"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Options</a:t>
            </a:r>
            <a:endParaRPr lang="en-US" sz="3600" dirty="0">
              <a:solidFill>
                <a:srgbClr val="CC66FF"/>
              </a:solidFill>
              <a:latin typeface="Arial Rounded MT Bold" panose="020F0704030504030204" pitchFamily="34" charset="0"/>
            </a:endParaRPr>
          </a:p>
        </p:txBody>
      </p:sp>
      <p:pic>
        <p:nvPicPr>
          <p:cNvPr id="4" name="Picture 3"/>
          <p:cNvPicPr>
            <a:picLocks noChangeAspect="1"/>
          </p:cNvPicPr>
          <p:nvPr/>
        </p:nvPicPr>
        <p:blipFill>
          <a:blip r:embed="rId4"/>
          <a:stretch>
            <a:fillRect/>
          </a:stretch>
        </p:blipFill>
        <p:spPr>
          <a:xfrm>
            <a:off x="2503608" y="1430154"/>
            <a:ext cx="7184783" cy="5196436"/>
          </a:xfrm>
          <a:prstGeom prst="rect">
            <a:avLst/>
          </a:prstGeom>
        </p:spPr>
      </p:pic>
    </p:spTree>
    <p:extLst>
      <p:ext uri="{BB962C8B-B14F-4D97-AF65-F5344CB8AC3E}">
        <p14:creationId xmlns:p14="http://schemas.microsoft.com/office/powerpoint/2010/main" val="259675790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3824578"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Medicine is ready</a:t>
            </a:r>
            <a:endParaRPr lang="en-US" sz="3600" dirty="0">
              <a:solidFill>
                <a:srgbClr val="CC66FF"/>
              </a:solidFill>
              <a:latin typeface="Arial Rounded MT Bold" panose="020F0704030504030204" pitchFamily="34" charset="0"/>
            </a:endParaRPr>
          </a:p>
        </p:txBody>
      </p:sp>
      <p:pic>
        <p:nvPicPr>
          <p:cNvPr id="5" name="Picture 4"/>
          <p:cNvPicPr>
            <a:picLocks noChangeAspect="1"/>
          </p:cNvPicPr>
          <p:nvPr/>
        </p:nvPicPr>
        <p:blipFill>
          <a:blip r:embed="rId3"/>
          <a:stretch>
            <a:fillRect/>
          </a:stretch>
        </p:blipFill>
        <p:spPr>
          <a:xfrm>
            <a:off x="2346960" y="1429875"/>
            <a:ext cx="7498080" cy="5310028"/>
          </a:xfrm>
          <a:prstGeom prst="rect">
            <a:avLst/>
          </a:prstGeom>
        </p:spPr>
      </p:pic>
      <p:pic>
        <p:nvPicPr>
          <p:cNvPr id="4" name="Picture 3"/>
          <p:cNvPicPr>
            <a:picLocks noChangeAspect="1"/>
          </p:cNvPicPr>
          <p:nvPr/>
        </p:nvPicPr>
        <p:blipFill>
          <a:blip r:embed="rId4"/>
          <a:stretch>
            <a:fillRect/>
          </a:stretch>
        </p:blipFill>
        <p:spPr>
          <a:xfrm>
            <a:off x="2346960" y="1629240"/>
            <a:ext cx="7498080" cy="3949140"/>
          </a:xfrm>
          <a:prstGeom prst="rect">
            <a:avLst/>
          </a:prstGeom>
        </p:spPr>
      </p:pic>
    </p:spTree>
    <p:extLst>
      <p:ext uri="{BB962C8B-B14F-4D97-AF65-F5344CB8AC3E}">
        <p14:creationId xmlns:p14="http://schemas.microsoft.com/office/powerpoint/2010/main" val="248168080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1+#ppt_w/2"/>
                                          </p:val>
                                        </p:tav>
                                        <p:tav tm="100000">
                                          <p:val>
                                            <p:strVal val="#ppt_x"/>
                                          </p:val>
                                        </p:tav>
                                      </p:tavLst>
                                    </p:anim>
                                    <p:anim calcmode="lin" valueType="num">
                                      <p:cBhvr additive="base">
                                        <p:cTn id="8" dur="2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2" fill="hold" nodeType="clickEffect">
                                  <p:stCondLst>
                                    <p:cond delay="0"/>
                                  </p:stCondLst>
                                  <p:childTnLst>
                                    <p:anim calcmode="lin" valueType="num">
                                      <p:cBhvr additive="base">
                                        <p:cTn id="12" dur="500"/>
                                        <p:tgtEl>
                                          <p:spTgt spid="4"/>
                                        </p:tgtEl>
                                        <p:attrNameLst>
                                          <p:attrName>ppt_x</p:attrName>
                                        </p:attrNameLst>
                                      </p:cBhvr>
                                      <p:tavLst>
                                        <p:tav tm="0">
                                          <p:val>
                                            <p:strVal val="ppt_x"/>
                                          </p:val>
                                        </p:tav>
                                        <p:tav tm="100000">
                                          <p:val>
                                            <p:strVal val="1+ppt_w/2"/>
                                          </p:val>
                                        </p:tav>
                                      </p:tavLst>
                                    </p:anim>
                                    <p:anim calcmode="lin" valueType="num">
                                      <p:cBhvr additive="base">
                                        <p:cTn id="13" dur="500"/>
                                        <p:tgtEl>
                                          <p:spTgt spid="4"/>
                                        </p:tgtEl>
                                        <p:attrNameLst>
                                          <p:attrName>ppt_y</p:attrName>
                                        </p:attrNameLst>
                                      </p:cBhvr>
                                      <p:tavLst>
                                        <p:tav tm="0">
                                          <p:val>
                                            <p:strVal val="ppt_y"/>
                                          </p:val>
                                        </p:tav>
                                        <p:tav tm="100000">
                                          <p:val>
                                            <p:strVal val="ppt_y"/>
                                          </p:val>
                                        </p:tav>
                                      </p:tavLst>
                                    </p:anim>
                                    <p:set>
                                      <p:cBhvr>
                                        <p:cTn id="14"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1470991"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Report</a:t>
            </a:r>
            <a:endParaRPr lang="en-US" sz="3600" dirty="0">
              <a:solidFill>
                <a:srgbClr val="CC66FF"/>
              </a:solidFill>
              <a:latin typeface="Arial Rounded MT Bold" panose="020F0704030504030204" pitchFamily="34" charset="0"/>
            </a:endParaRPr>
          </a:p>
        </p:txBody>
      </p:sp>
      <p:pic>
        <p:nvPicPr>
          <p:cNvPr id="5" name="Picture 4"/>
          <p:cNvPicPr>
            <a:picLocks noChangeAspect="1"/>
          </p:cNvPicPr>
          <p:nvPr/>
        </p:nvPicPr>
        <p:blipFill>
          <a:blip r:embed="rId3"/>
          <a:stretch>
            <a:fillRect/>
          </a:stretch>
        </p:blipFill>
        <p:spPr>
          <a:xfrm>
            <a:off x="2346960" y="1423615"/>
            <a:ext cx="7498080" cy="5258169"/>
          </a:xfrm>
          <a:prstGeom prst="rect">
            <a:avLst/>
          </a:prstGeom>
        </p:spPr>
      </p:pic>
      <p:pic>
        <p:nvPicPr>
          <p:cNvPr id="4" name="Picture 3"/>
          <p:cNvPicPr>
            <a:picLocks noChangeAspect="1"/>
          </p:cNvPicPr>
          <p:nvPr/>
        </p:nvPicPr>
        <p:blipFill>
          <a:blip r:embed="rId4"/>
          <a:stretch>
            <a:fillRect/>
          </a:stretch>
        </p:blipFill>
        <p:spPr>
          <a:xfrm>
            <a:off x="2346960" y="1431549"/>
            <a:ext cx="7498080" cy="4096283"/>
          </a:xfrm>
          <a:prstGeom prst="rect">
            <a:avLst/>
          </a:prstGeom>
        </p:spPr>
      </p:pic>
    </p:spTree>
    <p:extLst>
      <p:ext uri="{BB962C8B-B14F-4D97-AF65-F5344CB8AC3E}">
        <p14:creationId xmlns:p14="http://schemas.microsoft.com/office/powerpoint/2010/main" val="13642687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xit" presetSubtype="32" fill="hold" nodeType="clickEffect">
                                  <p:stCondLst>
                                    <p:cond delay="0"/>
                                  </p:stCondLst>
                                  <p:childTnLst>
                                    <p:anim calcmode="lin" valueType="num">
                                      <p:cBhvr>
                                        <p:cTn id="12" dur="500"/>
                                        <p:tgtEl>
                                          <p:spTgt spid="4"/>
                                        </p:tgtEl>
                                        <p:attrNameLst>
                                          <p:attrName>ppt_w</p:attrName>
                                        </p:attrNameLst>
                                      </p:cBhvr>
                                      <p:tavLst>
                                        <p:tav tm="0">
                                          <p:val>
                                            <p:strVal val="ppt_w"/>
                                          </p:val>
                                        </p:tav>
                                        <p:tav tm="100000">
                                          <p:val>
                                            <p:fltVal val="0"/>
                                          </p:val>
                                        </p:tav>
                                      </p:tavLst>
                                    </p:anim>
                                    <p:anim calcmode="lin" valueType="num">
                                      <p:cBhvr>
                                        <p:cTn id="13" dur="500"/>
                                        <p:tgtEl>
                                          <p:spTgt spid="4"/>
                                        </p:tgtEl>
                                        <p:attrNameLst>
                                          <p:attrName>ppt_h</p:attrName>
                                        </p:attrNameLst>
                                      </p:cBhvr>
                                      <p:tavLst>
                                        <p:tav tm="0">
                                          <p:val>
                                            <p:strVal val="ppt_h"/>
                                          </p:val>
                                        </p:tav>
                                        <p:tav tm="100000">
                                          <p:val>
                                            <p:fltVal val="0"/>
                                          </p:val>
                                        </p:tav>
                                      </p:tavLst>
                                    </p:anim>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5571"/>
            <a:ext cx="12161520" cy="6842429"/>
          </a:xfrm>
          <a:prstGeom prst="rect">
            <a:avLst/>
          </a:prstGeom>
        </p:spPr>
      </p:pic>
    </p:spTree>
    <p:extLst>
      <p:ext uri="{BB962C8B-B14F-4D97-AF65-F5344CB8AC3E}">
        <p14:creationId xmlns:p14="http://schemas.microsoft.com/office/powerpoint/2010/main" val="20393305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3962400" y="1825625"/>
            <a:ext cx="4350327" cy="194281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algn="l"/>
            <a:endParaRPr lang="en-US" dirty="0" smtClean="0">
              <a:solidFill>
                <a:schemeClr val="bg1"/>
              </a:solidFill>
            </a:endParaRPr>
          </a:p>
          <a:p>
            <a:pPr lvl="1" algn="l"/>
            <a:r>
              <a:rPr lang="en-US" sz="3600" dirty="0" smtClean="0">
                <a:solidFill>
                  <a:srgbClr val="FFFF00"/>
                </a:solidFill>
                <a:latin typeface="Arial Rounded MT Bold" panose="020F0704030504030204" pitchFamily="34" charset="0"/>
              </a:rPr>
              <a:t>				</a:t>
            </a:r>
            <a:r>
              <a:rPr lang="en-US" sz="3600" dirty="0" smtClean="0">
                <a:latin typeface="Arial Rounded MT Bold" panose="020F0704030504030204" pitchFamily="34" charset="0"/>
              </a:rPr>
              <a:t>Thank You </a:t>
            </a:r>
            <a:endParaRPr lang="en-US" sz="3600" dirty="0">
              <a:latin typeface="Arial Rounded MT Bold" panose="020F0704030504030204" pitchFamily="34" charset="0"/>
            </a:endParaRPr>
          </a:p>
          <a:p>
            <a:pPr lvl="1" algn="l"/>
            <a:endParaRPr lang="en-US" sz="2800" dirty="0"/>
          </a:p>
        </p:txBody>
      </p:sp>
      <p:sp>
        <p:nvSpPr>
          <p:cNvPr id="12" name="Title 1"/>
          <p:cNvSpPr txBox="1">
            <a:spLocks/>
          </p:cNvSpPr>
          <p:nvPr/>
        </p:nvSpPr>
        <p:spPr>
          <a:xfrm>
            <a:off x="838200" y="500062"/>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3600" dirty="0">
              <a:solidFill>
                <a:schemeClr val="bg1"/>
              </a:solidFill>
              <a:latin typeface="Arial Rounded MT Bold" panose="020F0704030504030204" pitchFamily="34" charset="0"/>
            </a:endParaRPr>
          </a:p>
        </p:txBody>
      </p:sp>
      <p:sp>
        <p:nvSpPr>
          <p:cNvPr id="2" name="Smiley Face 1"/>
          <p:cNvSpPr/>
          <p:nvPr/>
        </p:nvSpPr>
        <p:spPr>
          <a:xfrm>
            <a:off x="7474688" y="2685391"/>
            <a:ext cx="542261" cy="542261"/>
          </a:xfrm>
          <a:prstGeom prst="smileyFac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7127578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withEffect">
                                  <p:stCondLst>
                                    <p:cond delay="0"/>
                                  </p:stCondLst>
                                  <p:iterate type="lt">
                                    <p:tmPct val="10000"/>
                                  </p:iterate>
                                  <p:childTnLst>
                                    <p:animMotion origin="layout" path="M 0.0 0.0 L 0.0 -0.07213" pathEditMode="relative" ptsTypes="">
                                      <p:cBhvr>
                                        <p:cTn id="6" dur="500" accel="50000" decel="50000" autoRev="1" fill="hold">
                                          <p:stCondLst>
                                            <p:cond delay="0"/>
                                          </p:stCondLst>
                                        </p:cTn>
                                        <p:tgtEl>
                                          <p:spTgt spid="11"/>
                                        </p:tgtEl>
                                        <p:attrNameLst>
                                          <p:attrName>ppt_x</p:attrName>
                                          <p:attrName>ppt_y</p:attrName>
                                        </p:attrNameLst>
                                      </p:cBhvr>
                                    </p:animMotion>
                                    <p:animRot by="1500000">
                                      <p:cBhvr>
                                        <p:cTn id="7" dur="250" fill="hold">
                                          <p:stCondLst>
                                            <p:cond delay="0"/>
                                          </p:stCondLst>
                                        </p:cTn>
                                        <p:tgtEl>
                                          <p:spTgt spid="11"/>
                                        </p:tgtEl>
                                        <p:attrNameLst>
                                          <p:attrName>r</p:attrName>
                                        </p:attrNameLst>
                                      </p:cBhvr>
                                    </p:animRot>
                                    <p:animRot by="-1500000">
                                      <p:cBhvr>
                                        <p:cTn id="8" dur="250" fill="hold">
                                          <p:stCondLst>
                                            <p:cond delay="250"/>
                                          </p:stCondLst>
                                        </p:cTn>
                                        <p:tgtEl>
                                          <p:spTgt spid="11"/>
                                        </p:tgtEl>
                                        <p:attrNameLst>
                                          <p:attrName>r</p:attrName>
                                        </p:attrNameLst>
                                      </p:cBhvr>
                                    </p:animRot>
                                    <p:animRot by="-1500000">
                                      <p:cBhvr>
                                        <p:cTn id="9" dur="250" fill="hold">
                                          <p:stCondLst>
                                            <p:cond delay="500"/>
                                          </p:stCondLst>
                                        </p:cTn>
                                        <p:tgtEl>
                                          <p:spTgt spid="11"/>
                                        </p:tgtEl>
                                        <p:attrNameLst>
                                          <p:attrName>r</p:attrName>
                                        </p:attrNameLst>
                                      </p:cBhvr>
                                    </p:animRot>
                                    <p:animRot by="1500000">
                                      <p:cBhvr>
                                        <p:cTn id="10" dur="250" fill="hold">
                                          <p:stCondLst>
                                            <p:cond delay="750"/>
                                          </p:stCondLst>
                                        </p:cTn>
                                        <p:tgtEl>
                                          <p:spTgt spid="11"/>
                                        </p:tgtEl>
                                        <p:attrNameLst>
                                          <p:attrName>r</p:attrName>
                                        </p:attrNameLst>
                                      </p:cBhvr>
                                    </p:animRot>
                                  </p:childTnLst>
                                </p:cTn>
                              </p:par>
                            </p:childTnLst>
                          </p:cTn>
                        </p:par>
                        <p:par>
                          <p:cTn id="11" fill="hold">
                            <p:stCondLst>
                              <p:cond delay="1700"/>
                            </p:stCondLst>
                            <p:childTnLst>
                              <p:par>
                                <p:cTn id="12" presetID="10" presetClass="entr" presetSubtype="0"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3841898" y="1811817"/>
            <a:ext cx="4508205" cy="211905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algn="l"/>
            <a:endParaRPr lang="en-US" dirty="0" smtClean="0">
              <a:solidFill>
                <a:schemeClr val="bg1"/>
              </a:solidFill>
            </a:endParaRPr>
          </a:p>
          <a:p>
            <a:pPr lvl="1" algn="l"/>
            <a:r>
              <a:rPr lang="en-US" sz="3600" dirty="0" smtClean="0">
                <a:solidFill>
                  <a:srgbClr val="FFFF00"/>
                </a:solidFill>
                <a:latin typeface="Arial Rounded MT Bold" panose="020F0704030504030204" pitchFamily="34" charset="0"/>
              </a:rPr>
              <a:t>				</a:t>
            </a:r>
            <a:r>
              <a:rPr lang="en-US" sz="3600" dirty="0" smtClean="0">
                <a:latin typeface="Arial Rounded MT Bold" panose="020F0704030504030204" pitchFamily="34" charset="0"/>
              </a:rPr>
              <a:t>Any Question? </a:t>
            </a:r>
            <a:endParaRPr lang="en-US" sz="3600" dirty="0">
              <a:latin typeface="Arial Rounded MT Bold" panose="020F0704030504030204" pitchFamily="34" charset="0"/>
            </a:endParaRPr>
          </a:p>
          <a:p>
            <a:pPr lvl="1" algn="l"/>
            <a:endParaRPr lang="en-US" sz="2800" dirty="0"/>
          </a:p>
        </p:txBody>
      </p:sp>
      <p:sp>
        <p:nvSpPr>
          <p:cNvPr id="12" name="Title 1"/>
          <p:cNvSpPr txBox="1">
            <a:spLocks/>
          </p:cNvSpPr>
          <p:nvPr/>
        </p:nvSpPr>
        <p:spPr>
          <a:xfrm>
            <a:off x="838200" y="500062"/>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3600" dirty="0">
              <a:solidFill>
                <a:schemeClr val="bg1"/>
              </a:solidFill>
              <a:latin typeface="Arial Rounded MT Bold" panose="020F0704030504030204" pitchFamily="34" charset="0"/>
            </a:endParaRPr>
          </a:p>
        </p:txBody>
      </p:sp>
    </p:spTree>
    <p:extLst>
      <p:ext uri="{BB962C8B-B14F-4D97-AF65-F5344CB8AC3E}">
        <p14:creationId xmlns:p14="http://schemas.microsoft.com/office/powerpoint/2010/main" val="17105747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indefinite" fill="hold" grpId="0" nodeType="withEffect">
                                  <p:stCondLst>
                                    <p:cond delay="0"/>
                                  </p:stCondLst>
                                  <p:childTnLst>
                                    <p:animEffect transition="out" filter="fade">
                                      <p:cBhvr>
                                        <p:cTn id="6" dur="1500" tmFilter="0, 0; .2, .5; .8, .5; 1, 0"/>
                                        <p:tgtEl>
                                          <p:spTgt spid="11"/>
                                        </p:tgtEl>
                                      </p:cBhvr>
                                    </p:animEffect>
                                    <p:animScale>
                                      <p:cBhvr>
                                        <p:cTn id="7" dur="7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0795568" y="3608584"/>
            <a:ext cx="1381318" cy="1324160"/>
          </a:xfrm>
          <a:prstGeom prst="rect">
            <a:avLst/>
          </a:prstGeom>
        </p:spPr>
      </p:pic>
      <p:pic>
        <p:nvPicPr>
          <p:cNvPr id="9" name="Picture 8"/>
          <p:cNvPicPr>
            <a:picLocks noChangeAspect="1"/>
          </p:cNvPicPr>
          <p:nvPr/>
        </p:nvPicPr>
        <p:blipFill>
          <a:blip r:embed="rId3"/>
          <a:stretch>
            <a:fillRect/>
          </a:stretch>
        </p:blipFill>
        <p:spPr>
          <a:xfrm>
            <a:off x="9366619" y="2696318"/>
            <a:ext cx="1428949" cy="1400370"/>
          </a:xfrm>
          <a:prstGeom prst="rect">
            <a:avLst/>
          </a:prstGeom>
        </p:spPr>
      </p:pic>
      <p:pic>
        <p:nvPicPr>
          <p:cNvPr id="2" name="Picture 1"/>
          <p:cNvPicPr>
            <a:picLocks noChangeAspect="1"/>
          </p:cNvPicPr>
          <p:nvPr/>
        </p:nvPicPr>
        <p:blipFill>
          <a:blip r:embed="rId4"/>
          <a:stretch>
            <a:fillRect/>
          </a:stretch>
        </p:blipFill>
        <p:spPr>
          <a:xfrm>
            <a:off x="16690" y="2477"/>
            <a:ext cx="4485124" cy="1542553"/>
          </a:xfrm>
          <a:prstGeom prst="rect">
            <a:avLst/>
          </a:prstGeom>
        </p:spPr>
      </p:pic>
      <p:pic>
        <p:nvPicPr>
          <p:cNvPr id="3" name="Picture 2"/>
          <p:cNvPicPr>
            <a:picLocks noChangeAspect="1"/>
          </p:cNvPicPr>
          <p:nvPr/>
        </p:nvPicPr>
        <p:blipFill>
          <a:blip r:embed="rId5"/>
          <a:stretch>
            <a:fillRect/>
          </a:stretch>
        </p:blipFill>
        <p:spPr>
          <a:xfrm>
            <a:off x="8210081" y="3685852"/>
            <a:ext cx="1156538" cy="1225182"/>
          </a:xfrm>
          <a:prstGeom prst="rect">
            <a:avLst/>
          </a:prstGeom>
        </p:spPr>
      </p:pic>
      <p:pic>
        <p:nvPicPr>
          <p:cNvPr id="4" name="Picture 3"/>
          <p:cNvPicPr>
            <a:picLocks noChangeAspect="1"/>
          </p:cNvPicPr>
          <p:nvPr/>
        </p:nvPicPr>
        <p:blipFill>
          <a:blip r:embed="rId6"/>
          <a:stretch>
            <a:fillRect/>
          </a:stretch>
        </p:blipFill>
        <p:spPr>
          <a:xfrm>
            <a:off x="5324790" y="4927672"/>
            <a:ext cx="5877187" cy="1050391"/>
          </a:xfrm>
          <a:prstGeom prst="rect">
            <a:avLst/>
          </a:prstGeom>
        </p:spPr>
      </p:pic>
      <p:pic>
        <p:nvPicPr>
          <p:cNvPr id="5" name="Picture 4"/>
          <p:cNvPicPr>
            <a:picLocks noChangeAspect="1"/>
          </p:cNvPicPr>
          <p:nvPr/>
        </p:nvPicPr>
        <p:blipFill>
          <a:blip r:embed="rId7"/>
          <a:stretch>
            <a:fillRect/>
          </a:stretch>
        </p:blipFill>
        <p:spPr>
          <a:xfrm>
            <a:off x="6894615" y="2477"/>
            <a:ext cx="5282271" cy="2693841"/>
          </a:xfrm>
          <a:prstGeom prst="rect">
            <a:avLst/>
          </a:prstGeom>
        </p:spPr>
      </p:pic>
      <p:pic>
        <p:nvPicPr>
          <p:cNvPr id="6" name="Picture 5"/>
          <p:cNvPicPr>
            <a:picLocks noChangeAspect="1"/>
          </p:cNvPicPr>
          <p:nvPr/>
        </p:nvPicPr>
        <p:blipFill>
          <a:blip r:embed="rId8"/>
          <a:stretch>
            <a:fillRect/>
          </a:stretch>
        </p:blipFill>
        <p:spPr>
          <a:xfrm>
            <a:off x="1123726" y="1529128"/>
            <a:ext cx="2210108" cy="647790"/>
          </a:xfrm>
          <a:prstGeom prst="rect">
            <a:avLst/>
          </a:prstGeom>
        </p:spPr>
      </p:pic>
      <p:pic>
        <p:nvPicPr>
          <p:cNvPr id="7" name="Picture 6"/>
          <p:cNvPicPr>
            <a:picLocks noChangeAspect="1"/>
          </p:cNvPicPr>
          <p:nvPr/>
        </p:nvPicPr>
        <p:blipFill>
          <a:blip r:embed="rId9"/>
          <a:stretch>
            <a:fillRect/>
          </a:stretch>
        </p:blipFill>
        <p:spPr>
          <a:xfrm>
            <a:off x="4485912" y="0"/>
            <a:ext cx="2424605" cy="704948"/>
          </a:xfrm>
          <a:prstGeom prst="rect">
            <a:avLst/>
          </a:prstGeom>
        </p:spPr>
      </p:pic>
      <p:pic>
        <p:nvPicPr>
          <p:cNvPr id="15" name="Picture 14"/>
          <p:cNvPicPr>
            <a:picLocks noChangeAspect="1"/>
          </p:cNvPicPr>
          <p:nvPr/>
        </p:nvPicPr>
        <p:blipFill>
          <a:blip r:embed="rId10"/>
          <a:stretch>
            <a:fillRect/>
          </a:stretch>
        </p:blipFill>
        <p:spPr>
          <a:xfrm rot="5400000">
            <a:off x="1481837" y="5091491"/>
            <a:ext cx="1017618" cy="1209844"/>
          </a:xfrm>
          <a:prstGeom prst="rect">
            <a:avLst/>
          </a:prstGeom>
        </p:spPr>
      </p:pic>
      <p:pic>
        <p:nvPicPr>
          <p:cNvPr id="10" name="Picture 9"/>
          <p:cNvPicPr>
            <a:picLocks noChangeAspect="1"/>
          </p:cNvPicPr>
          <p:nvPr/>
        </p:nvPicPr>
        <p:blipFill>
          <a:blip r:embed="rId11"/>
          <a:stretch>
            <a:fillRect/>
          </a:stretch>
        </p:blipFill>
        <p:spPr>
          <a:xfrm>
            <a:off x="1179632" y="2130819"/>
            <a:ext cx="1505160" cy="1600423"/>
          </a:xfrm>
          <a:prstGeom prst="rect">
            <a:avLst/>
          </a:prstGeom>
        </p:spPr>
      </p:pic>
      <p:pic>
        <p:nvPicPr>
          <p:cNvPr id="13" name="Picture 12"/>
          <p:cNvPicPr>
            <a:picLocks noChangeAspect="1"/>
          </p:cNvPicPr>
          <p:nvPr/>
        </p:nvPicPr>
        <p:blipFill>
          <a:blip r:embed="rId12"/>
          <a:stretch>
            <a:fillRect/>
          </a:stretch>
        </p:blipFill>
        <p:spPr>
          <a:xfrm>
            <a:off x="4004326" y="4927672"/>
            <a:ext cx="1343212" cy="1295581"/>
          </a:xfrm>
          <a:prstGeom prst="rect">
            <a:avLst/>
          </a:prstGeom>
        </p:spPr>
      </p:pic>
      <p:pic>
        <p:nvPicPr>
          <p:cNvPr id="14" name="Picture 13"/>
          <p:cNvPicPr>
            <a:picLocks noChangeAspect="1"/>
          </p:cNvPicPr>
          <p:nvPr/>
        </p:nvPicPr>
        <p:blipFill>
          <a:blip r:embed="rId13"/>
          <a:stretch>
            <a:fillRect/>
          </a:stretch>
        </p:blipFill>
        <p:spPr>
          <a:xfrm>
            <a:off x="2579780" y="4710449"/>
            <a:ext cx="1424546" cy="1494770"/>
          </a:xfrm>
          <a:prstGeom prst="rect">
            <a:avLst/>
          </a:prstGeom>
        </p:spPr>
      </p:pic>
      <p:pic>
        <p:nvPicPr>
          <p:cNvPr id="16" name="Picture 15"/>
          <p:cNvPicPr>
            <a:picLocks noChangeAspect="1"/>
          </p:cNvPicPr>
          <p:nvPr/>
        </p:nvPicPr>
        <p:blipFill>
          <a:blip r:embed="rId14"/>
          <a:stretch>
            <a:fillRect/>
          </a:stretch>
        </p:blipFill>
        <p:spPr>
          <a:xfrm>
            <a:off x="1107052" y="3751464"/>
            <a:ext cx="724001" cy="714475"/>
          </a:xfrm>
          <a:prstGeom prst="rect">
            <a:avLst/>
          </a:prstGeom>
        </p:spPr>
      </p:pic>
      <p:pic>
        <p:nvPicPr>
          <p:cNvPr id="17" name="Picture 16"/>
          <p:cNvPicPr>
            <a:picLocks noChangeAspect="1"/>
          </p:cNvPicPr>
          <p:nvPr/>
        </p:nvPicPr>
        <p:blipFill>
          <a:blip r:embed="rId15"/>
          <a:stretch>
            <a:fillRect/>
          </a:stretch>
        </p:blipFill>
        <p:spPr>
          <a:xfrm>
            <a:off x="1842964" y="3767815"/>
            <a:ext cx="771633" cy="724001"/>
          </a:xfrm>
          <a:prstGeom prst="rect">
            <a:avLst/>
          </a:prstGeom>
        </p:spPr>
      </p:pic>
      <p:pic>
        <p:nvPicPr>
          <p:cNvPr id="18" name="Picture 17"/>
          <p:cNvPicPr>
            <a:picLocks noChangeAspect="1"/>
          </p:cNvPicPr>
          <p:nvPr/>
        </p:nvPicPr>
        <p:blipFill>
          <a:blip r:embed="rId16"/>
          <a:stretch>
            <a:fillRect/>
          </a:stretch>
        </p:blipFill>
        <p:spPr>
          <a:xfrm>
            <a:off x="15115" y="1529128"/>
            <a:ext cx="1162212" cy="2962688"/>
          </a:xfrm>
          <a:prstGeom prst="rect">
            <a:avLst/>
          </a:prstGeom>
        </p:spPr>
      </p:pic>
      <p:pic>
        <p:nvPicPr>
          <p:cNvPr id="19" name="Picture 18"/>
          <p:cNvPicPr>
            <a:picLocks noChangeAspect="1"/>
          </p:cNvPicPr>
          <p:nvPr/>
        </p:nvPicPr>
        <p:blipFill>
          <a:blip r:embed="rId17"/>
          <a:stretch>
            <a:fillRect/>
          </a:stretch>
        </p:blipFill>
        <p:spPr>
          <a:xfrm>
            <a:off x="23067" y="4512038"/>
            <a:ext cx="2599022" cy="680967"/>
          </a:xfrm>
          <a:prstGeom prst="rect">
            <a:avLst/>
          </a:prstGeom>
        </p:spPr>
      </p:pic>
      <p:grpSp>
        <p:nvGrpSpPr>
          <p:cNvPr id="22" name="Group 21"/>
          <p:cNvGrpSpPr/>
          <p:nvPr/>
        </p:nvGrpSpPr>
        <p:grpSpPr>
          <a:xfrm>
            <a:off x="3524100" y="2406017"/>
            <a:ext cx="4348230" cy="1158586"/>
            <a:chOff x="4445260" y="1209256"/>
            <a:chExt cx="4348230" cy="1158586"/>
          </a:xfrm>
        </p:grpSpPr>
        <p:sp>
          <p:nvSpPr>
            <p:cNvPr id="20" name="Rectangle 19"/>
            <p:cNvSpPr/>
            <p:nvPr/>
          </p:nvSpPr>
          <p:spPr>
            <a:xfrm>
              <a:off x="4655152" y="2322123"/>
              <a:ext cx="3910993"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itle 1"/>
            <p:cNvSpPr txBox="1">
              <a:spLocks/>
            </p:cNvSpPr>
            <p:nvPr/>
          </p:nvSpPr>
          <p:spPr>
            <a:xfrm>
              <a:off x="4445260" y="1209256"/>
              <a:ext cx="4348230" cy="115858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smtClean="0">
                  <a:latin typeface="Arial Rounded MT Bold" panose="020F0704030504030204" pitchFamily="34" charset="0"/>
                </a:rPr>
                <a:t>Web Robot </a:t>
              </a:r>
              <a:r>
                <a:rPr lang="en-US" sz="3600" dirty="0" smtClean="0">
                  <a:solidFill>
                    <a:srgbClr val="CC66FF"/>
                  </a:solidFill>
                  <a:latin typeface="Arial Rounded MT Bold" panose="020F0704030504030204" pitchFamily="34" charset="0"/>
                </a:rPr>
                <a:t>Doctor</a:t>
              </a:r>
              <a:endParaRPr lang="en-US" sz="3600" dirty="0">
                <a:solidFill>
                  <a:srgbClr val="CC66FF"/>
                </a:solidFill>
                <a:latin typeface="Arial Rounded MT Bold" panose="020F0704030504030204" pitchFamily="34" charset="0"/>
              </a:endParaRPr>
            </a:p>
          </p:txBody>
        </p:sp>
      </p:grpSp>
    </p:spTree>
    <p:extLst>
      <p:ext uri="{BB962C8B-B14F-4D97-AF65-F5344CB8AC3E}">
        <p14:creationId xmlns:p14="http://schemas.microsoft.com/office/powerpoint/2010/main" val="227865032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2671638"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CA" sz="3600" dirty="0" smtClean="0">
                <a:latin typeface="Arial Rounded MT Bold" panose="020F0704030504030204" pitchFamily="34" charset="0"/>
              </a:rPr>
              <a:t>Introduction</a:t>
            </a:r>
            <a:endParaRPr lang="en-US" sz="3600" dirty="0">
              <a:latin typeface="Arial Rounded MT Bold" panose="020F0704030504030204" pitchFamily="34" charset="0"/>
            </a:endParaRPr>
          </a:p>
        </p:txBody>
      </p:sp>
      <p:sp>
        <p:nvSpPr>
          <p:cNvPr id="6" name="Title 1"/>
          <p:cNvSpPr txBox="1">
            <a:spLocks/>
          </p:cNvSpPr>
          <p:nvPr/>
        </p:nvSpPr>
        <p:spPr>
          <a:xfrm>
            <a:off x="1335819" y="1325563"/>
            <a:ext cx="9799040" cy="4206573"/>
          </a:xfrm>
          <a:prstGeom prst="rect">
            <a:avLst/>
          </a:prstGeom>
        </p:spPr>
        <p:txBody>
          <a:bodyPr vert="horz" lIns="91440" tIns="45720" rIns="91440" bIns="45720" rtlCol="0" anchor="b">
            <a:normAutofit fontScale="4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just">
              <a:lnSpc>
                <a:spcPct val="120000"/>
              </a:lnSpc>
            </a:pPr>
            <a:r>
              <a:rPr lang="en-US" dirty="0" smtClean="0">
                <a:latin typeface="Times New Roman" panose="02020603050405020304" pitchFamily="18" charset="0"/>
                <a:cs typeface="Times New Roman" panose="02020603050405020304" pitchFamily="18" charset="0"/>
              </a:rPr>
              <a:t>Web </a:t>
            </a:r>
            <a:r>
              <a:rPr lang="en-US" dirty="0">
                <a:latin typeface="Times New Roman" panose="02020603050405020304" pitchFamily="18" charset="0"/>
                <a:cs typeface="Times New Roman" panose="02020603050405020304" pitchFamily="18" charset="0"/>
              </a:rPr>
              <a:t>doctor is an online medical support for anyone. Everyone from around the world can access this and check for any disease symptoms. The user simply give detail about the symptoms according to the given symptoms the project informs the user about the disease that might have the same symptoms. This project will give </a:t>
            </a:r>
            <a:r>
              <a:rPr lang="en-US" dirty="0" smtClean="0">
                <a:latin typeface="Times New Roman" panose="02020603050405020304" pitchFamily="18" charset="0"/>
                <a:cs typeface="Times New Roman" panose="02020603050405020304" pitchFamily="18" charset="0"/>
              </a:rPr>
              <a:t>medicines about </a:t>
            </a:r>
            <a:r>
              <a:rPr lang="en-US" dirty="0">
                <a:latin typeface="Times New Roman" panose="02020603050405020304" pitchFamily="18" charset="0"/>
                <a:cs typeface="Times New Roman" panose="02020603050405020304" pitchFamily="18" charset="0"/>
              </a:rPr>
              <a:t>the disease just by analyzing the symptoms. This will be the really easy for any curious patient because patient can simply </a:t>
            </a:r>
            <a:r>
              <a:rPr lang="en-US" dirty="0" smtClean="0">
                <a:latin typeface="Times New Roman" panose="02020603050405020304" pitchFamily="18" charset="0"/>
                <a:cs typeface="Times New Roman" panose="02020603050405020304" pitchFamily="18" charset="0"/>
              </a:rPr>
              <a:t>find medicine </a:t>
            </a:r>
            <a:r>
              <a:rPr lang="en-US" dirty="0">
                <a:latin typeface="Times New Roman" panose="02020603050405020304" pitchFamily="18" charset="0"/>
                <a:cs typeface="Times New Roman" panose="02020603050405020304" pitchFamily="18" charset="0"/>
              </a:rPr>
              <a:t>by accessing this </a:t>
            </a:r>
            <a:r>
              <a:rPr lang="en-US" dirty="0" smtClean="0">
                <a:latin typeface="Times New Roman" panose="02020603050405020304" pitchFamily="18" charset="0"/>
                <a:cs typeface="Times New Roman" panose="02020603050405020304" pitchFamily="18" charset="0"/>
              </a:rPr>
              <a:t>website and </a:t>
            </a:r>
            <a:r>
              <a:rPr lang="en-US" dirty="0">
                <a:latin typeface="Times New Roman" panose="02020603050405020304" pitchFamily="18" charset="0"/>
                <a:cs typeface="Times New Roman" panose="02020603050405020304" pitchFamily="18" charset="0"/>
              </a:rPr>
              <a:t>make report for patient ease if required than also suggest the tests for patient. This project will also inform patient about the closest related doctor in case the user wants to contact any doctor  </a:t>
            </a:r>
          </a:p>
          <a:p>
            <a:pPr algn="l">
              <a:lnSpc>
                <a:spcPct val="120000"/>
              </a:lnSpc>
            </a:pPr>
            <a:endParaRPr lang="en-US" sz="3600" dirty="0">
              <a:solidFill>
                <a:srgbClr val="CC66FF"/>
              </a:solidFill>
              <a:latin typeface="Arial Rounded MT Bold" panose="020F0704030504030204" pitchFamily="34" charset="0"/>
            </a:endParaRPr>
          </a:p>
        </p:txBody>
      </p:sp>
    </p:spTree>
    <p:extLst>
      <p:ext uri="{BB962C8B-B14F-4D97-AF65-F5344CB8AC3E}">
        <p14:creationId xmlns:p14="http://schemas.microsoft.com/office/powerpoint/2010/main" val="274534125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5383033"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R="0" lvl="0" algn="just">
              <a:lnSpc>
                <a:spcPct val="150000"/>
              </a:lnSpc>
              <a:spcBef>
                <a:spcPts val="1800"/>
              </a:spcBef>
              <a:spcAft>
                <a:spcPts val="600"/>
              </a:spcAft>
              <a:tabLst>
                <a:tab pos="228600" algn="l"/>
                <a:tab pos="457200" algn="l"/>
                <a:tab pos="228600" algn="l"/>
              </a:tabLst>
            </a:pPr>
            <a:r>
              <a:rPr lang="en-US" sz="3600" dirty="0" smtClean="0">
                <a:latin typeface="Arial Rounded MT Bold" panose="020F0704030504030204" pitchFamily="34" charset="0"/>
              </a:rPr>
              <a:t>Languages / Frame work</a:t>
            </a:r>
            <a:endParaRPr lang="en-US" sz="3600" dirty="0">
              <a:latin typeface="Arial Rounded MT Bold" panose="020F0704030504030204" pitchFamily="34" charset="0"/>
            </a:endParaRPr>
          </a:p>
        </p:txBody>
      </p:sp>
      <p:sp>
        <p:nvSpPr>
          <p:cNvPr id="3" name="Rectangle 2"/>
          <p:cNvSpPr/>
          <p:nvPr/>
        </p:nvSpPr>
        <p:spPr>
          <a:xfrm>
            <a:off x="1196480" y="1597950"/>
            <a:ext cx="6096000" cy="2539157"/>
          </a:xfrm>
          <a:prstGeom prst="rect">
            <a:avLst/>
          </a:prstGeom>
        </p:spPr>
        <p:txBody>
          <a:bodyPr>
            <a:spAutoFit/>
          </a:bodyPr>
          <a:lstStyle/>
          <a:p>
            <a:pPr marL="342900" marR="0" lvl="0" indent="-342900" algn="just">
              <a:lnSpc>
                <a:spcPct val="150000"/>
              </a:lnSpc>
              <a:spcBef>
                <a:spcPts val="0"/>
              </a:spcBef>
              <a:spcAft>
                <a:spcPts val="0"/>
              </a:spcAft>
              <a:buClr>
                <a:srgbClr val="CC00FF"/>
              </a:buClr>
              <a:buFont typeface="Symbol" panose="05050102010706020507" pitchFamily="18" charset="2"/>
              <a:buChar char=""/>
            </a:pPr>
            <a:r>
              <a:rPr lang="en-US" dirty="0" smtClean="0">
                <a:latin typeface="Times New Roman" panose="02020603050405020304" pitchFamily="18" charset="0"/>
                <a:ea typeface="Calibri" panose="020F0502020204030204" pitchFamily="34" charset="0"/>
                <a:cs typeface="Times New Roman" panose="02020603050405020304" pitchFamily="18" charset="0"/>
              </a:rPr>
              <a:t>HTML</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Clr>
                <a:srgbClr val="CC00FF"/>
              </a:buClr>
              <a:buFont typeface="Symbol" panose="05050102010706020507" pitchFamily="18" charset="2"/>
              <a:buChar char=""/>
            </a:pPr>
            <a:r>
              <a:rPr lang="en-US" dirty="0">
                <a:latin typeface="Times New Roman" panose="02020603050405020304" pitchFamily="18" charset="0"/>
                <a:ea typeface="Calibri" panose="020F0502020204030204" pitchFamily="34" charset="0"/>
                <a:cs typeface="Times New Roman" panose="02020603050405020304" pitchFamily="18" charset="0"/>
              </a:rPr>
              <a:t>CSS</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Clr>
                <a:srgbClr val="CC00FF"/>
              </a:buClr>
              <a:buFont typeface="Symbol" panose="05050102010706020507" pitchFamily="18" charset="2"/>
              <a:buChar char=""/>
            </a:pPr>
            <a:r>
              <a:rPr lang="en-US" dirty="0" smtClean="0">
                <a:latin typeface="Times New Roman" panose="02020603050405020304" pitchFamily="18" charset="0"/>
                <a:ea typeface="Calibri" panose="020F0502020204030204" pitchFamily="34" charset="0"/>
                <a:cs typeface="Times New Roman" panose="02020603050405020304" pitchFamily="18" charset="0"/>
              </a:rPr>
              <a:t>JavaScript</a:t>
            </a:r>
          </a:p>
          <a:p>
            <a:pPr marL="342900" marR="0" lvl="0" indent="-342900" algn="just">
              <a:lnSpc>
                <a:spcPct val="150000"/>
              </a:lnSpc>
              <a:spcBef>
                <a:spcPts val="0"/>
              </a:spcBef>
              <a:spcAft>
                <a:spcPts val="0"/>
              </a:spcAft>
              <a:buClr>
                <a:srgbClr val="CC00FF"/>
              </a:buClr>
              <a:buFont typeface="Symbol" panose="05050102010706020507" pitchFamily="18" charset="2"/>
              <a:buChar char=""/>
            </a:pPr>
            <a:r>
              <a:rPr lang="en-US" dirty="0">
                <a:latin typeface="Times New Roman" panose="02020603050405020304" pitchFamily="18" charset="0"/>
                <a:ea typeface="Calibri" panose="020F0502020204030204" pitchFamily="34" charset="0"/>
                <a:cs typeface="Times New Roman" panose="02020603050405020304" pitchFamily="18" charset="0"/>
              </a:rPr>
              <a:t>Bootstrap</a:t>
            </a:r>
            <a:r>
              <a:rPr lang="en-US" dirty="0" smtClean="0">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Clr>
                <a:srgbClr val="CC00FF"/>
              </a:buClr>
              <a:buFont typeface="Symbol" panose="05050102010706020507" pitchFamily="18" charset="2"/>
              <a:buChar char=""/>
            </a:pPr>
            <a:r>
              <a:rPr lang="en-US" dirty="0">
                <a:latin typeface="Times New Roman" panose="02020603050405020304" pitchFamily="18" charset="0"/>
                <a:ea typeface="Calibri" panose="020F0502020204030204" pitchFamily="34" charset="0"/>
                <a:cs typeface="Times New Roman" panose="02020603050405020304" pitchFamily="18" charset="0"/>
              </a:rPr>
              <a:t>SQL </a:t>
            </a:r>
            <a:endParaRPr lang="en-US" dirty="0" smtClean="0">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Clr>
                <a:srgbClr val="CC00FF"/>
              </a:buClr>
              <a:buFont typeface="Symbol" panose="05050102010706020507" pitchFamily="18" charset="2"/>
              <a:buChar char=""/>
            </a:pPr>
            <a:r>
              <a:rPr lang="en-US" sz="1600" dirty="0" smtClean="0">
                <a:effectLst/>
                <a:latin typeface="Times New Roman" panose="02020603050405020304" pitchFamily="18" charset="0"/>
                <a:ea typeface="Calibri" panose="020F0502020204030204" pitchFamily="34" charset="0"/>
                <a:cs typeface="Times New Roman" panose="02020603050405020304" pitchFamily="18" charset="0"/>
              </a:rPr>
              <a:t>PHP</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1607797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35819" y="1287778"/>
            <a:ext cx="1152939" cy="45719"/>
          </a:xfrm>
          <a:prstGeom prst="rect">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1196480" y="0"/>
            <a:ext cx="979904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dirty="0" smtClean="0">
                <a:latin typeface="Arial Rounded MT Bold" panose="020F0704030504030204" pitchFamily="34" charset="0"/>
              </a:rPr>
              <a:t>Tools</a:t>
            </a:r>
            <a:endParaRPr lang="en-US" sz="3600" dirty="0">
              <a:solidFill>
                <a:srgbClr val="CC66FF"/>
              </a:solidFill>
              <a:latin typeface="Arial Rounded MT Bold" panose="020F0704030504030204" pitchFamily="34" charset="0"/>
            </a:endParaRPr>
          </a:p>
        </p:txBody>
      </p:sp>
      <p:sp>
        <p:nvSpPr>
          <p:cNvPr id="3" name="Rectangle 2"/>
          <p:cNvSpPr/>
          <p:nvPr/>
        </p:nvSpPr>
        <p:spPr>
          <a:xfrm>
            <a:off x="1196480" y="1597950"/>
            <a:ext cx="6096000" cy="2547108"/>
          </a:xfrm>
          <a:prstGeom prst="rect">
            <a:avLst/>
          </a:prstGeom>
        </p:spPr>
        <p:txBody>
          <a:bodyPr>
            <a:spAutoFit/>
          </a:bodyPr>
          <a:lstStyle/>
          <a:p>
            <a:pPr marL="342900" marR="0" lvl="0" indent="-342900" algn="just">
              <a:lnSpc>
                <a:spcPct val="200000"/>
              </a:lnSpc>
              <a:spcBef>
                <a:spcPts val="0"/>
              </a:spcBef>
              <a:spcAft>
                <a:spcPts val="0"/>
              </a:spcAft>
              <a:buClr>
                <a:srgbClr val="CC00FF"/>
              </a:buClr>
              <a:buFont typeface="Symbol" panose="05050102010706020507" pitchFamily="18" charset="2"/>
              <a:buChar char=""/>
            </a:pPr>
            <a:r>
              <a:rPr lang="en-US" dirty="0">
                <a:latin typeface="Times New Roman" panose="02020603050405020304" pitchFamily="18" charset="0"/>
                <a:ea typeface="Calibri" panose="020F0502020204030204" pitchFamily="34" charset="0"/>
                <a:cs typeface="Times New Roman" panose="02020603050405020304" pitchFamily="18" charset="0"/>
              </a:rPr>
              <a:t>Visual Studio </a:t>
            </a:r>
            <a:r>
              <a:rPr lang="en-US" dirty="0" smtClean="0">
                <a:latin typeface="Times New Roman" panose="02020603050405020304" pitchFamily="18" charset="0"/>
                <a:ea typeface="Calibri" panose="020F0502020204030204" pitchFamily="34" charset="0"/>
                <a:cs typeface="Times New Roman" panose="02020603050405020304" pitchFamily="18" charset="0"/>
              </a:rPr>
              <a:t>Code</a:t>
            </a:r>
            <a:endParaRPr lang="en-US" sz="16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200000"/>
              </a:lnSpc>
              <a:spcBef>
                <a:spcPts val="0"/>
              </a:spcBef>
              <a:spcAft>
                <a:spcPts val="0"/>
              </a:spcAft>
              <a:buClr>
                <a:srgbClr val="CC00FF"/>
              </a:buClr>
              <a:buFont typeface="Symbol" panose="05050102010706020507" pitchFamily="18" charset="2"/>
              <a:buChar char=""/>
            </a:pPr>
            <a:r>
              <a:rPr lang="en-US" sz="1600" dirty="0" smtClean="0">
                <a:effectLst/>
                <a:latin typeface="Times New Roman" panose="02020603050405020304" pitchFamily="18" charset="0"/>
                <a:ea typeface="Calibri" panose="020F0502020204030204" pitchFamily="34" charset="0"/>
                <a:cs typeface="Times New Roman" panose="02020603050405020304" pitchFamily="18" charset="0"/>
              </a:rPr>
              <a:t>XAMPP</a:t>
            </a:r>
          </a:p>
          <a:p>
            <a:pPr marL="342900" marR="0" lvl="0" indent="-342900" algn="just">
              <a:lnSpc>
                <a:spcPct val="200000"/>
              </a:lnSpc>
              <a:spcBef>
                <a:spcPts val="0"/>
              </a:spcBef>
              <a:spcAft>
                <a:spcPts val="0"/>
              </a:spcAft>
              <a:buClr>
                <a:srgbClr val="CC00FF"/>
              </a:buClr>
              <a:buFont typeface="Symbol" panose="05050102010706020507" pitchFamily="18" charset="2"/>
              <a:buChar char=""/>
            </a:pPr>
            <a:r>
              <a:rPr lang="en-US" sz="1600" dirty="0" smtClean="0">
                <a:latin typeface="Times New Roman" panose="02020603050405020304" pitchFamily="18" charset="0"/>
                <a:ea typeface="Calibri" panose="020F0502020204030204" pitchFamily="34" charset="0"/>
                <a:cs typeface="Times New Roman" panose="02020603050405020304" pitchFamily="18" charset="0"/>
              </a:rPr>
              <a:t>Photoshop 2018</a:t>
            </a:r>
          </a:p>
          <a:p>
            <a:pPr marL="342900" marR="0" lvl="0" indent="-342900" algn="just">
              <a:lnSpc>
                <a:spcPct val="200000"/>
              </a:lnSpc>
              <a:spcBef>
                <a:spcPts val="0"/>
              </a:spcBef>
              <a:spcAft>
                <a:spcPts val="0"/>
              </a:spcAft>
              <a:buClr>
                <a:srgbClr val="CC00FF"/>
              </a:buClr>
              <a:buFont typeface="Symbol" panose="05050102010706020507" pitchFamily="18" charset="2"/>
              <a:buChar char=""/>
            </a:pPr>
            <a:r>
              <a:rPr lang="en-US" sz="1600" dirty="0">
                <a:latin typeface="Calibri" panose="020F0502020204030204" pitchFamily="34" charset="0"/>
                <a:ea typeface="Calibri" panose="020F0502020204030204" pitchFamily="34" charset="0"/>
                <a:cs typeface="Times New Roman" panose="02020603050405020304" pitchFamily="18" charset="0"/>
              </a:rPr>
              <a:t>Adobe Illustrator 2020 </a:t>
            </a:r>
          </a:p>
          <a:p>
            <a:pPr marL="342900" marR="0" lvl="0" indent="-342900" algn="just">
              <a:lnSpc>
                <a:spcPct val="200000"/>
              </a:lnSpc>
              <a:spcBef>
                <a:spcPts val="0"/>
              </a:spcBef>
              <a:spcAft>
                <a:spcPts val="0"/>
              </a:spcAft>
              <a:buFont typeface="Symbol" panose="05050102010706020507" pitchFamily="18" charset="2"/>
              <a:buChar char=""/>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142947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609651"/>
            <a:ext cx="12185755" cy="5433339"/>
          </a:xfrm>
          <a:prstGeom prst="rect">
            <a:avLst/>
          </a:prstGeom>
        </p:spPr>
      </p:pic>
    </p:spTree>
    <p:extLst>
      <p:ext uri="{BB962C8B-B14F-4D97-AF65-F5344CB8AC3E}">
        <p14:creationId xmlns:p14="http://schemas.microsoft.com/office/powerpoint/2010/main" val="7427377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3479" y="170001"/>
            <a:ext cx="10835235" cy="6464592"/>
          </a:xfrm>
          <a:prstGeom prst="rect">
            <a:avLst/>
          </a:prstGeom>
        </p:spPr>
      </p:pic>
    </p:spTree>
    <p:extLst>
      <p:ext uri="{BB962C8B-B14F-4D97-AF65-F5344CB8AC3E}">
        <p14:creationId xmlns:p14="http://schemas.microsoft.com/office/powerpoint/2010/main" val="428063979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94198" y="1306060"/>
            <a:ext cx="11571798" cy="4392215"/>
          </a:xfrm>
          <a:prstGeom prst="rect">
            <a:avLst/>
          </a:prstGeom>
        </p:spPr>
      </p:pic>
    </p:spTree>
    <p:extLst>
      <p:ext uri="{BB962C8B-B14F-4D97-AF65-F5344CB8AC3E}">
        <p14:creationId xmlns:p14="http://schemas.microsoft.com/office/powerpoint/2010/main" val="150491322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9473" y="267038"/>
            <a:ext cx="11919568" cy="6342278"/>
          </a:xfrm>
          <a:prstGeom prst="rect">
            <a:avLst/>
          </a:prstGeom>
        </p:spPr>
      </p:pic>
    </p:spTree>
    <p:extLst>
      <p:ext uri="{BB962C8B-B14F-4D97-AF65-F5344CB8AC3E}">
        <p14:creationId xmlns:p14="http://schemas.microsoft.com/office/powerpoint/2010/main" val="3354603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1931</TotalTime>
  <Words>220</Words>
  <Application>Microsoft Office PowerPoint</Application>
  <PresentationFormat>Widescreen</PresentationFormat>
  <Paragraphs>60</Paragraphs>
  <Slides>26</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Arial Rounded MT Bold</vt:lpstr>
      <vt:lpstr>Calibri</vt:lpstr>
      <vt:lpstr>Calibri Light</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175</cp:revision>
  <dcterms:created xsi:type="dcterms:W3CDTF">2022-10-08T18:05:53Z</dcterms:created>
  <dcterms:modified xsi:type="dcterms:W3CDTF">2022-12-15T09:10:07Z</dcterms:modified>
</cp:coreProperties>
</file>